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ORAR SEMPRE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ORAR SEMPRE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Busca a Jesus bem cedinho; </a:t>
            </a:r>
          </a:p>
          <a:p>
            <a:r>
              <a:rPr lang="pt-BR" dirty="0"/>
              <a:t>Ao meio-dia, sim, também. </a:t>
            </a:r>
          </a:p>
          <a:p>
            <a:r>
              <a:rPr lang="pt-BR" dirty="0"/>
              <a:t>Busca a Jesus à noitinha; </a:t>
            </a:r>
          </a:p>
          <a:p>
            <a:r>
              <a:rPr lang="pt-BR" dirty="0"/>
              <a:t>É Ele quem te mantém.</a:t>
            </a:r>
          </a:p>
        </p:txBody>
      </p:sp>
    </p:spTree>
    <p:extLst>
      <p:ext uri="{BB962C8B-B14F-4D97-AF65-F5344CB8AC3E}">
        <p14:creationId xmlns:p14="http://schemas.microsoft.com/office/powerpoint/2010/main" val="298906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ORAR SEMPRE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580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7C523D2-BC38-48A2-947A-43FA4474D6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de manhã, Deus te escuta; </a:t>
            </a:r>
          </a:p>
          <a:p>
            <a:r>
              <a:rPr lang="pt-BR" dirty="0"/>
              <a:t>Ao meio-dia, sim, também. </a:t>
            </a:r>
          </a:p>
          <a:p>
            <a:r>
              <a:rPr lang="pt-BR" dirty="0"/>
              <a:t>Ele te vê à noitinha, </a:t>
            </a:r>
          </a:p>
          <a:p>
            <a:r>
              <a:rPr lang="pt-BR" dirty="0"/>
              <a:t>Te ama e te sustém.</a:t>
            </a:r>
          </a:p>
        </p:txBody>
      </p:sp>
    </p:spTree>
    <p:extLst>
      <p:ext uri="{BB962C8B-B14F-4D97-AF65-F5344CB8AC3E}">
        <p14:creationId xmlns:p14="http://schemas.microsoft.com/office/powerpoint/2010/main" val="1657096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61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ORAR SEMPRE</vt:lpstr>
      <vt:lpstr>ORAR SEMPRE</vt:lpstr>
      <vt:lpstr>ORAR SEMPRE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2019-06-12T23:23:22Z</dcterms:modified>
</cp:coreProperties>
</file>

<file path=docProps/thumbnail.jpeg>
</file>